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31858-5C44-47B6-97DA-5B9A337830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/>
              <a:t>Создание автоматической системы подачи школьных звонков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338954-82B8-4EAC-BA9E-440869280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Смольников Алексей, лицей №64</a:t>
            </a:r>
          </a:p>
          <a:p>
            <a:r>
              <a:rPr lang="ru-RU" dirty="0"/>
              <a:t>Пик-2020</a:t>
            </a:r>
          </a:p>
        </p:txBody>
      </p:sp>
    </p:spTree>
    <p:extLst>
      <p:ext uri="{BB962C8B-B14F-4D97-AF65-F5344CB8AC3E}">
        <p14:creationId xmlns:p14="http://schemas.microsoft.com/office/powerpoint/2010/main" val="302228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21646-315D-4727-882D-EAA4AD3A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Выключатель в </a:t>
            </a:r>
            <a:br>
              <a:rPr lang="ru-RU" dirty="0"/>
            </a:br>
            <a:r>
              <a:rPr lang="ru-RU" dirty="0"/>
              <a:t>БОУ «Лицей №64»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2ECD6AF-3DE4-4F2C-BE70-374730CFF2C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4E82BD6-4224-4AD2-9DF7-7A74B8D92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Расположение: правее центра, возле колонны</a:t>
            </a:r>
          </a:p>
        </p:txBody>
      </p:sp>
    </p:spTree>
    <p:extLst>
      <p:ext uri="{BB962C8B-B14F-4D97-AF65-F5344CB8AC3E}">
        <p14:creationId xmlns:p14="http://schemas.microsoft.com/office/powerpoint/2010/main" val="246140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B505A-3EBE-4EFD-AC36-5629D370D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354" y="533400"/>
            <a:ext cx="8825659" cy="990600"/>
          </a:xfrm>
        </p:spPr>
        <p:txBody>
          <a:bodyPr/>
          <a:lstStyle/>
          <a:p>
            <a:r>
              <a:rPr lang="ru-RU" dirty="0"/>
              <a:t>Используемые модули: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0D173C-3CA4-4469-9439-3A1EFBE35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0354" y="1524000"/>
            <a:ext cx="8825659" cy="787400"/>
          </a:xfrm>
        </p:spPr>
        <p:txBody>
          <a:bodyPr/>
          <a:lstStyle/>
          <a:p>
            <a:r>
              <a:rPr lang="ru-RU" dirty="0"/>
              <a:t>Слева направо: </a:t>
            </a:r>
            <a:r>
              <a:rPr lang="en-US" dirty="0"/>
              <a:t>DS3231, OLED 128x64, </a:t>
            </a:r>
            <a:r>
              <a:rPr lang="ru-RU" dirty="0"/>
              <a:t>Энкодер, Модуль реле, </a:t>
            </a:r>
            <a:r>
              <a:rPr lang="en-US" dirty="0"/>
              <a:t>Arduino Nano ATmega 328p. </a:t>
            </a:r>
            <a:r>
              <a:rPr lang="ru-RU" dirty="0"/>
              <a:t>Снизу для наглядности: </a:t>
            </a:r>
            <a:r>
              <a:rPr lang="en-US" dirty="0"/>
              <a:t>Arduino Uno, Arduino pro micro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8D2E9E-E93D-4AEA-8ED7-55B829E0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2311400"/>
            <a:ext cx="56261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2E525-A212-4ECE-AEDB-BECF41BA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1582"/>
          </a:xfrm>
        </p:spPr>
        <p:txBody>
          <a:bodyPr/>
          <a:lstStyle/>
          <a:p>
            <a:r>
              <a:rPr lang="ru-RU" dirty="0"/>
              <a:t>Сравнение микроконтроллеров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63B1A865-7454-4123-B83E-8F54B579A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51727"/>
              </p:ext>
            </p:extLst>
          </p:nvPr>
        </p:nvGraphicFramePr>
        <p:xfrm>
          <a:off x="1142999" y="1672166"/>
          <a:ext cx="9550400" cy="38269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0080">
                  <a:extLst>
                    <a:ext uri="{9D8B030D-6E8A-4147-A177-3AD203B41FA5}">
                      <a16:colId xmlns:a16="http://schemas.microsoft.com/office/drawing/2014/main" val="6311125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3500967123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2635800019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388133686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4277802022"/>
                    </a:ext>
                  </a:extLst>
                </a:gridCol>
              </a:tblGrid>
              <a:tr h="956734">
                <a:tc>
                  <a:txBody>
                    <a:bodyPr/>
                    <a:lstStyle/>
                    <a:p>
                      <a:r>
                        <a:rPr lang="ru-RU" dirty="0"/>
                        <a:t>Плата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Микроконтроллер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Flash </a:t>
                      </a:r>
                      <a:r>
                        <a:rPr lang="ru-RU" dirty="0"/>
                        <a:t>память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ОЗУ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190385"/>
                  </a:ext>
                </a:extLst>
              </a:tr>
              <a:tr h="956734">
                <a:tc>
                  <a:txBody>
                    <a:bodyPr/>
                    <a:lstStyle/>
                    <a:p>
                      <a:r>
                        <a:rPr lang="en-US" dirty="0"/>
                        <a:t>Arduino Nano</a:t>
                      </a:r>
                    </a:p>
                    <a:p>
                      <a:r>
                        <a:rPr lang="en-US" dirty="0"/>
                        <a:t>(168)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ATmega 168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</a:t>
                      </a:r>
                      <a:r>
                        <a:rPr lang="ru-RU" dirty="0"/>
                        <a:t>Кб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 Кб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160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76585"/>
                  </a:ext>
                </a:extLst>
              </a:tr>
              <a:tr h="956734">
                <a:tc>
                  <a:txBody>
                    <a:bodyPr/>
                    <a:lstStyle/>
                    <a:p>
                      <a:r>
                        <a:rPr lang="en-US" dirty="0"/>
                        <a:t>Arduino Nano</a:t>
                      </a:r>
                    </a:p>
                    <a:p>
                      <a:r>
                        <a:rPr lang="en-US" dirty="0"/>
                        <a:t>(328p)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ATmega 328p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32 Кб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2Кб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190 </a:t>
                      </a:r>
                      <a:r>
                        <a:rPr lang="ru-RU" dirty="0"/>
                        <a:t>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662291"/>
                  </a:ext>
                </a:extLst>
              </a:tr>
              <a:tr h="956734">
                <a:tc>
                  <a:txBody>
                    <a:bodyPr/>
                    <a:lstStyle/>
                    <a:p>
                      <a:r>
                        <a:rPr lang="en-US" dirty="0"/>
                        <a:t>Arduino Mega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ATmega 2560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256Кб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8Кб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550 рублей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639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78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FB281-AB0C-4BDA-9035-F66FC05F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Реальное потребление памяти после прошивки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794095-21A3-408D-A135-2FD79ABA7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750" b="59639"/>
          <a:stretch/>
        </p:blipFill>
        <p:spPr>
          <a:xfrm>
            <a:off x="393700" y="3429000"/>
            <a:ext cx="11595290" cy="11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6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111A7-EC55-4CAF-AE86-3384FAEA0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Скриншот </a:t>
            </a:r>
            <a:r>
              <a:rPr lang="en-US" sz="4000" dirty="0"/>
              <a:t>Arduino IDE </a:t>
            </a:r>
            <a:r>
              <a:rPr lang="ru-RU" sz="4000" dirty="0"/>
              <a:t>с прошивкой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A2B8C5-9183-4D63-BA82-A22409965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90675"/>
            <a:ext cx="11214100" cy="45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B5637-F47D-4EF8-8B7A-0E2B2821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QR-</a:t>
            </a:r>
            <a:r>
              <a:rPr lang="ru-RU" dirty="0"/>
              <a:t>код с ссылкой на </a:t>
            </a:r>
            <a:r>
              <a:rPr lang="en-US" dirty="0"/>
              <a:t>GitHub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45CCB7-65F0-4B8E-A0B2-B3EEDA3D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540" y="1267283"/>
            <a:ext cx="5296919" cy="529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1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0BF4B-70A4-4324-8AD8-0645AA9E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Схема</a:t>
            </a:r>
            <a:br>
              <a:rPr lang="ru-RU" sz="4000" dirty="0"/>
            </a:b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02FAD1-F160-4214-829A-09E3C49F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941" y="1250713"/>
            <a:ext cx="5014117" cy="51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71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392</TotalTime>
  <Words>111</Words>
  <Application>Microsoft Office PowerPoint</Application>
  <PresentationFormat>Широкоэкранный</PresentationFormat>
  <Paragraphs>34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Создание автоматической системы подачи школьных звонков</vt:lpstr>
      <vt:lpstr>Выключатель в  БОУ «Лицей №64»</vt:lpstr>
      <vt:lpstr>Используемые модули:</vt:lpstr>
      <vt:lpstr>Сравнение микроконтроллеров</vt:lpstr>
      <vt:lpstr>Реальное потребление памяти после прошивки</vt:lpstr>
      <vt:lpstr>Скриншот Arduino IDE с прошивкой</vt:lpstr>
      <vt:lpstr>QR-код с ссылкой на GitHub</vt:lpstr>
      <vt:lpstr>Схема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Joporezka</dc:creator>
  <cp:lastModifiedBy>Joporezka</cp:lastModifiedBy>
  <cp:revision>10</cp:revision>
  <dcterms:created xsi:type="dcterms:W3CDTF">2020-12-13T11:34:47Z</dcterms:created>
  <dcterms:modified xsi:type="dcterms:W3CDTF">2020-12-13T18:29:50Z</dcterms:modified>
</cp:coreProperties>
</file>